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2" r:id="rId4"/>
    <p:sldId id="258" r:id="rId5"/>
    <p:sldId id="269" r:id="rId6"/>
    <p:sldId id="272" r:id="rId7"/>
    <p:sldId id="274" r:id="rId8"/>
    <p:sldId id="268" r:id="rId9"/>
    <p:sldId id="275" r:id="rId10"/>
    <p:sldId id="277" r:id="rId11"/>
    <p:sldId id="280" r:id="rId12"/>
    <p:sldId id="281" r:id="rId13"/>
    <p:sldId id="262" r:id="rId14"/>
    <p:sldId id="276" r:id="rId15"/>
    <p:sldId id="261" r:id="rId16"/>
    <p:sldId id="264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D2F"/>
    <a:srgbClr val="FF00FF"/>
    <a:srgbClr val="3366FF"/>
    <a:srgbClr val="CCFFFF"/>
    <a:srgbClr val="6600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5" autoAdjust="0"/>
  </p:normalViewPr>
  <p:slideViewPr>
    <p:cSldViewPr>
      <p:cViewPr>
        <p:scale>
          <a:sx n="100" d="100"/>
          <a:sy n="100" d="100"/>
        </p:scale>
        <p:origin x="-51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2432B-A34A-46CD-8417-ED85E95F8EFF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D22C5-F318-4C71-8E16-24646F6DB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9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22C5-F318-4C71-8E16-24646F6DB0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22C5-F318-4C71-8E16-24646F6DB02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3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229600" cy="2914651"/>
          </a:xfrm>
          <a:ln w="57150" cmpd="dbl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000" dirty="0">
                <a:latin typeface="NikoshBAN" pitchFamily="2" charset="0"/>
                <a:cs typeface="NikoshBAN" pitchFamily="2" charset="0"/>
              </a:rPr>
            </a:b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মোঃ মতিউর রহমান</a:t>
            </a:r>
            <a:r>
              <a:rPr lang="bn-BD" sz="27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7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মদনখালী উচ্চ বিদ্যালয়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শ্রীনগর, মুন্সীগঞ্জ</a:t>
            </a:r>
            <a:r>
              <a:rPr lang="bn-BD" sz="2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533400"/>
          </a:xfrm>
        </p:spPr>
        <p:txBody>
          <a:bodyPr>
            <a:normAutofit lnSpcReduction="10000"/>
          </a:bodyPr>
          <a:lstStyle/>
          <a:p>
            <a:endParaRPr lang="bn-BD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4267200"/>
            <a:ext cx="4343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ইসলাম শিক্ষা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শ্রেণিঃ ৮ম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অধ্যায়ঃ আকাইদ</a:t>
            </a: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0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7724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8306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নামাজ আদায় করা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0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685801"/>
            <a:ext cx="8382000" cy="4800600"/>
            <a:chOff x="609600" y="2209800"/>
            <a:chExt cx="8382000" cy="39624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285999"/>
              <a:ext cx="3962400" cy="38862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209800"/>
              <a:ext cx="4114800" cy="396240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286000" y="6096000"/>
            <a:ext cx="4800600" cy="584775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সর্বজীবে প্রেম করা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78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609600"/>
            <a:ext cx="8686020" cy="5410200"/>
            <a:chOff x="304800" y="2240470"/>
            <a:chExt cx="8686020" cy="37031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361330"/>
              <a:ext cx="4219575" cy="335367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2240470"/>
              <a:ext cx="4723620" cy="370313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828800" y="6019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মানুষের সেবা করা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71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33600" y="5867400"/>
            <a:ext cx="4800600" cy="646331"/>
          </a:xfrm>
          <a:prstGeom prst="rect">
            <a:avLst/>
          </a:prstGeom>
          <a:solidFill>
            <a:srgbClr val="A7DD2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 </a:t>
            </a:r>
            <a:r>
              <a:rPr lang="bn-BD" sz="3600" dirty="0" smtClean="0"/>
              <a:t>মন্দ কাজ পরিহার করা 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6629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52400" y="685800"/>
            <a:ext cx="3810000" cy="1219200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</a:rPr>
              <a:t>জান্নাতুল</a:t>
            </a:r>
            <a:r>
              <a:rPr lang="bn-BD" sz="3200" b="1" dirty="0">
                <a:solidFill>
                  <a:srgbClr val="FF0000"/>
                </a:solidFill>
              </a:rPr>
              <a:t> ফিরদাউস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Plaque 4"/>
          <p:cNvSpPr/>
          <p:nvPr/>
        </p:nvSpPr>
        <p:spPr>
          <a:xfrm>
            <a:off x="152400" y="2200275"/>
            <a:ext cx="3657600" cy="12192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B0F0"/>
                </a:solidFill>
              </a:rPr>
              <a:t>দারুল মাকাম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6" name="Plaque 5"/>
          <p:cNvSpPr/>
          <p:nvPr/>
        </p:nvSpPr>
        <p:spPr>
          <a:xfrm>
            <a:off x="304800" y="3733800"/>
            <a:ext cx="3276600" cy="1219200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accent3"/>
                </a:solidFill>
              </a:rPr>
              <a:t>দারুস সালাম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04800" y="5334000"/>
            <a:ext cx="3276600" cy="1219200"/>
          </a:xfrm>
          <a:prstGeom prst="plaqu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দারুন </a:t>
            </a:r>
            <a:r>
              <a:rPr lang="bn-BD" sz="4000" dirty="0" smtClean="0"/>
              <a:t>নাঈম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685800"/>
            <a:ext cx="923330" cy="5334000"/>
          </a:xfrm>
          <a:prstGeom prst="rect">
            <a:avLst/>
          </a:prstGeom>
          <a:solidFill>
            <a:srgbClr val="3366FF"/>
          </a:solidFill>
        </p:spPr>
        <p:txBody>
          <a:bodyPr vert="vert270" wrap="square" rtlCol="0">
            <a:spAutoFit/>
          </a:bodyPr>
          <a:lstStyle/>
          <a:p>
            <a:r>
              <a:rPr lang="bn-BD" sz="4800" dirty="0" smtClean="0"/>
              <a:t>জান্নাতের প্রকার ভেদ</a:t>
            </a:r>
            <a:endParaRPr lang="en-US" sz="4800" dirty="0"/>
          </a:p>
        </p:txBody>
      </p:sp>
      <p:sp>
        <p:nvSpPr>
          <p:cNvPr id="9" name="Plaque 8"/>
          <p:cNvSpPr/>
          <p:nvPr/>
        </p:nvSpPr>
        <p:spPr>
          <a:xfrm>
            <a:off x="5410200" y="533400"/>
            <a:ext cx="3276600" cy="1371600"/>
          </a:xfrm>
          <a:prstGeom prst="plaque">
            <a:avLst/>
          </a:prstGeom>
          <a:solidFill>
            <a:srgbClr val="A7DD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/>
          </a:p>
          <a:p>
            <a:pPr algn="ctr"/>
            <a:r>
              <a:rPr lang="bn-BD" sz="4000" dirty="0" smtClean="0"/>
              <a:t>জান্নাতুল </a:t>
            </a:r>
            <a:r>
              <a:rPr lang="bn-BD" sz="4000" dirty="0"/>
              <a:t>মা’ওয়া</a:t>
            </a:r>
            <a:endParaRPr lang="en-US" sz="4000" dirty="0"/>
          </a:p>
          <a:p>
            <a:pPr algn="ctr"/>
            <a:endParaRPr lang="en-US" b="1" dirty="0"/>
          </a:p>
        </p:txBody>
      </p:sp>
      <p:sp>
        <p:nvSpPr>
          <p:cNvPr id="10" name="Plaque 9"/>
          <p:cNvSpPr/>
          <p:nvPr/>
        </p:nvSpPr>
        <p:spPr>
          <a:xfrm>
            <a:off x="5410200" y="2286000"/>
            <a:ext cx="3276600" cy="1219200"/>
          </a:xfrm>
          <a:prstGeom prst="plaqu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দারুল খুলদ </a:t>
            </a:r>
            <a:endParaRPr lang="en-US" sz="4000" b="1" dirty="0"/>
          </a:p>
        </p:txBody>
      </p:sp>
      <p:sp>
        <p:nvSpPr>
          <p:cNvPr id="11" name="Plaque 10"/>
          <p:cNvSpPr/>
          <p:nvPr/>
        </p:nvSpPr>
        <p:spPr>
          <a:xfrm>
            <a:off x="5486400" y="3962400"/>
            <a:ext cx="3276600" cy="1219200"/>
          </a:xfrm>
          <a:prstGeom prst="plaqu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/>
              <a:t>দারুল কারার</a:t>
            </a:r>
            <a:endParaRPr lang="en-US" sz="4000" dirty="0"/>
          </a:p>
        </p:txBody>
      </p:sp>
      <p:sp>
        <p:nvSpPr>
          <p:cNvPr id="12" name="Plaque 11"/>
          <p:cNvSpPr/>
          <p:nvPr/>
        </p:nvSpPr>
        <p:spPr>
          <a:xfrm>
            <a:off x="5486400" y="5486400"/>
            <a:ext cx="3276600" cy="12192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/>
              <a:t>জান্নাতু আদন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90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1504414"/>
            <a:ext cx="8848725" cy="36009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bn-BD" sz="3600" dirty="0" smtClean="0"/>
          </a:p>
          <a:p>
            <a:r>
              <a:rPr lang="bn-BD" sz="3600" dirty="0" smtClean="0"/>
              <a:t>দল-১। সংক্ষেপে জান্নাতের পরিচয় তুলে ধর। </a:t>
            </a:r>
          </a:p>
          <a:p>
            <a:endParaRPr lang="bn-BD" sz="1200" dirty="0"/>
          </a:p>
          <a:p>
            <a:endParaRPr lang="bn-BD" sz="3600" dirty="0" smtClean="0"/>
          </a:p>
          <a:p>
            <a:r>
              <a:rPr lang="bn-BD" sz="3600" dirty="0" smtClean="0"/>
              <a:t>দল-২। জান্নাত লাভের জন্য আমাদের করণীয়</a:t>
            </a:r>
          </a:p>
          <a:p>
            <a:r>
              <a:rPr lang="bn-BD" sz="3600" dirty="0"/>
              <a:t> </a:t>
            </a:r>
            <a:r>
              <a:rPr lang="bn-BD" sz="3600" dirty="0" smtClean="0"/>
              <a:t>        </a:t>
            </a:r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           </a:t>
            </a:r>
            <a:r>
              <a:rPr lang="bn-BD" sz="3600" dirty="0" smtClean="0"/>
              <a:t>কি তা বর্ণনা কর।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457200"/>
            <a:ext cx="3124200" cy="830997"/>
          </a:xfrm>
          <a:prstGeom prst="rect">
            <a:avLst/>
          </a:prstGeom>
          <a:ln w="76200">
            <a:solidFill>
              <a:srgbClr val="FF00FF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দলীয় কাজ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8227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08074"/>
            <a:ext cx="7924800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/>
              <a:t>‘‘কিভাবে নিজের </a:t>
            </a:r>
            <a:r>
              <a:rPr lang="bn-BD" sz="3600" dirty="0"/>
              <a:t>নফ্‌সকে </a:t>
            </a:r>
            <a:r>
              <a:rPr lang="bn-BD" sz="3600" dirty="0" smtClean="0"/>
              <a:t>খারাপ কাজ</a:t>
            </a:r>
            <a:endParaRPr lang="bn-BD" sz="3600" dirty="0"/>
          </a:p>
          <a:p>
            <a:pPr algn="just"/>
            <a:r>
              <a:rPr lang="bn-BD" sz="3600" dirty="0" smtClean="0"/>
              <a:t> থেকে বিরত রাখবে</a:t>
            </a:r>
            <a:r>
              <a:rPr lang="bn-BD" sz="3600" dirty="0" smtClean="0"/>
              <a:t>’’ সে সম্পর্কে ৫টি </a:t>
            </a:r>
            <a:r>
              <a:rPr lang="bn-BD" sz="3600" dirty="0" smtClean="0"/>
              <a:t>বাক্যে লিখে </a:t>
            </a:r>
            <a:r>
              <a:rPr lang="bn-BD" sz="3600" dirty="0" smtClean="0"/>
              <a:t>আনবে</a:t>
            </a:r>
            <a:r>
              <a:rPr lang="bn-BD" sz="3600" dirty="0" smtClean="0"/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381000"/>
            <a:ext cx="35814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বাড়ির কাজ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988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58674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সবাই কে ধন্যবাদ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7315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34125" y="4267200"/>
            <a:ext cx="198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bn-BD" sz="2800" dirty="0" smtClean="0">
              <a:solidFill>
                <a:prstClr val="black"/>
              </a:solidFill>
            </a:endParaRPr>
          </a:p>
          <a:p>
            <a:pPr lvl="0"/>
            <a:r>
              <a:rPr lang="bn-BD" sz="2800" dirty="0" smtClean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914400"/>
            <a:ext cx="4070986" cy="3124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1"/>
            <a:ext cx="36576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" y="4114799"/>
            <a:ext cx="8452485" cy="25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870537"/>
            <a:ext cx="25146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704671"/>
            <a:ext cx="63246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</a:rPr>
              <a:t>উপরের ছবিতে যে চাবিটা দেখলে সেটি কিসের চাবি হতে পারে।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4495800"/>
            <a:ext cx="6705600" cy="1692771"/>
          </a:xfrm>
          <a:prstGeom prst="rect">
            <a:avLst/>
          </a:prstGeom>
          <a:solidFill>
            <a:srgbClr val="A7DD2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এস আজ আমারা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নিয়ে আলোচান করব।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60712"/>
            <a:ext cx="8534400" cy="54476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পাঠশেষে শিক্ষার্থীরাঃ</a:t>
            </a:r>
            <a:r>
              <a:rPr lang="bn-BD" sz="1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bn-BD" sz="800" dirty="0">
              <a:latin typeface="NikoshBAN" pitchFamily="2" charset="0"/>
              <a:cs typeface="NikoshBAN" pitchFamily="2" charset="0"/>
            </a:endParaRPr>
          </a:p>
          <a:p>
            <a:endParaRPr lang="bn-BD" sz="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জান্নাত কি তা বলতে পারবে।     </a:t>
            </a:r>
          </a:p>
          <a:p>
            <a:endParaRPr lang="bn-BD" sz="1000" dirty="0">
              <a:latin typeface="NikoshBAN" pitchFamily="2" charset="0"/>
              <a:cs typeface="NikoshBAN" pitchFamily="2" charset="0"/>
            </a:endParaRPr>
          </a:p>
          <a:p>
            <a:endParaRPr lang="bn-BD" sz="1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জান্নাতের স্তর কয়টি তা উল্লেখ করতে পারবে</a:t>
            </a:r>
          </a:p>
          <a:p>
            <a:pPr algn="just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জান্নাত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লাভের উপায়গুলি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বর্ণনা করতে পারবে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জান্নাতের তাৎপর্য ব্যাখ্যা করতে পারবে।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20" y="266701"/>
            <a:ext cx="4187280" cy="521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"/>
            <a:ext cx="4191000" cy="5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505199" cy="4373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4191000" cy="5181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4191003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1447800"/>
            <a:ext cx="7467600" cy="156966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</a:rPr>
              <a:t>যেসব ছবি গুলো দেখলে বলতে পারবে এইগুলো কি?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6375" y="3810000"/>
            <a:ext cx="6477000" cy="1323439"/>
          </a:xfrm>
          <a:prstGeom prst="rect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এগুলো হলো সব জান্নাতের নিয়ামত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03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153400" cy="378565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তাহলে এসো আজ আমরা দেখি কিকি কাজ করলে জান্নাত লাভ করা যায়।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792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177</Words>
  <Application>Microsoft Office PowerPoint</Application>
  <PresentationFormat>On-screen Show (4:3)</PresentationFormat>
  <Paragraphs>56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মোঃ মতিউর রহমান সহকারী শিক্ষক মদনখালী উচ্চ বিদ্যালয় শ্রীনগর, মুন্সীগঞ্জ।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মোঃ খায়রুল ইসলাম  সহকারী শিক্ষক  বানিয়াজুরী ইউনিয়ন স্কুল এন্ড কলেজ  ঘিওর, মানিকগঞ্জ।</dc:title>
  <dc:creator>Doel-1612i3</dc:creator>
  <cp:lastModifiedBy>User</cp:lastModifiedBy>
  <cp:revision>158</cp:revision>
  <dcterms:created xsi:type="dcterms:W3CDTF">2006-08-16T00:00:00Z</dcterms:created>
  <dcterms:modified xsi:type="dcterms:W3CDTF">2013-07-08T08:45:31Z</dcterms:modified>
</cp:coreProperties>
</file>